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E9592-28B7-44A1-8FD3-5C5BB47DA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EFC063-9B7E-4D87-B3C6-9C09C890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3D3151-9AF4-4E74-A247-DF88AD10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FEFB3-CA31-404A-ADDB-7D78FC1A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2F821-4EB6-483A-9310-D6E82045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4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8019B-73A5-45DA-B6F8-F0467DFE7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DA9D3F-AC5A-41A0-B6DD-90927B758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CF9FB-225C-40C1-BCC6-91D7B2CC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8F794-BD6D-4E84-8101-0C7734F1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0F27D2-54AA-4C00-AF19-BFBE2A6C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0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21B489-CB19-4372-9C88-888F3F978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FFA577-C30A-4AF1-91A1-06DCE927B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D8462-D6FD-48FA-9D8F-A545D74AC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8CFDD3-C9AC-44F5-A207-3608299C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CD6368-FABF-4219-829B-28571EE8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6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EBC6A3-8075-49D7-A977-EA3C3619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00870B-CE2D-49B3-B1D4-57EE76829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D3157-023B-4755-B4E7-2E90ADC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0E1723-BC8C-4D3B-8AD1-BBB21018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E98EE6-52FB-45C6-A143-9B169250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4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D3F11C-4E23-46D6-8FAA-75A57799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8C7607-F07D-4B78-A866-CD1E1F96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EF77C4-D0B8-4B44-901F-D8336EA7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A3CA1-0428-4BC7-BC9D-ECF730A7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6756A3-3566-4010-95B5-E531D15A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8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DFAC9-5E4E-451D-8F06-CC9C4CBF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DD4065-3645-4322-B976-EFA82560A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FA4EAA-FDE8-4046-B4EF-C4FCAB566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D5BF4D-5860-438D-8D2F-35AB6845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0944A6-5330-4A9F-9D61-290D4D07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5E685C-DF3B-4A3F-BAD1-55379FB6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6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268E8-9C0A-4FC8-9F31-974C037D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957185-E62B-4274-9C0D-069E9997D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AFE3E2-4CA3-4B1B-87AC-1D0DBA72D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F63287-9893-45F2-948C-793DACBCA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5D5326-2BE3-4EBD-A5DF-0DF50AEA8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8299B0-0E39-47ED-9573-DAB84C550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65A264-C272-4B22-A356-32AF3A7C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14F6E2-88BA-418E-91E8-6818DE5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64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5BE2EB-87B1-4171-9394-CA70AF270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FBB8BC-D68A-4D17-8A6A-DD8CD015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C51E97-C9DB-44D7-959A-0050BA1C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E564AF-C047-4CB1-AC4A-69C93700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08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BED794-C2DF-455B-9E23-2226E627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E2E10D-2A93-465B-B058-C7615D77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1325BF-F1A4-400C-9880-FBEDD811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5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3FAB5-7366-4213-95B7-99CAABD2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1252A5-D1A1-40B3-8CA2-35A6C3F4E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16EBF-4892-47A2-B82B-66E7F1FAD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C3B1E8-FA3D-443D-9304-C087C898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F26A81-2C0B-4866-8001-15730D08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4EAFC7-49B1-422C-A532-E06034E3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9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F999E-D557-4F72-A6BE-42D9586C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B476D4-1E1F-4911-9344-50DF58F0B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A5A002-691B-42ED-B6F8-2E7BF4AF1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DE4E64-3871-447B-BD01-A113F7AE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43B153-99F1-4B8D-B998-75445B10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6151CE-4AA6-4AB4-8C42-0AC02A1B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3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1A00DB-90F7-495F-A824-10688EAE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B4CEAB-515A-4B68-A03F-4F88DBB40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DA1146-2563-4212-93EE-68DF8E530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557D-8B44-47E6-A2B5-29F205E7CB2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A3722-E0B4-49A5-A5B3-37BD6747F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915807-8EEE-44FA-A2F1-6FEF05C64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73E0-FF59-4F55-91FB-7FF83FFF4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2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DF44DA-5ED4-43F5-AA79-EA709FB00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DF2AB2-6FBF-4E9F-AB3B-7BEBB721D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86294435-8CBC-4227-8FEE-9C0CAAB99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15" y="457200"/>
            <a:ext cx="1002197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69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宗像 諭</dc:creator>
  <cp:lastModifiedBy>宗像 諭</cp:lastModifiedBy>
  <cp:revision>1</cp:revision>
  <dcterms:created xsi:type="dcterms:W3CDTF">2020-06-16T08:37:34Z</dcterms:created>
  <dcterms:modified xsi:type="dcterms:W3CDTF">2020-06-16T08:38:41Z</dcterms:modified>
</cp:coreProperties>
</file>